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5" r:id="rId5"/>
    <p:sldId id="266" r:id="rId6"/>
    <p:sldId id="260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B27C3-9981-4CA0-A967-3C924F4C1B3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B4669-7817-4BD5-86DB-CC99AD1A74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686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072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401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2433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776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1807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4157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19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563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7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303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7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246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4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9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1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6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Prophets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Inspired by ‘The Romero Prayer’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9336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43206"/>
            <a:ext cx="8458200" cy="2156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We’re sailing new horizons, reaching for the stars,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Imagining </a:t>
            </a:r>
            <a:r>
              <a:rPr lang="en-AU" dirty="0">
                <a:solidFill>
                  <a:schemeClr val="bg1"/>
                </a:solidFill>
              </a:rPr>
              <a:t>tomorrow, remembering the past.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Though </a:t>
            </a:r>
            <a:r>
              <a:rPr lang="en-AU" dirty="0">
                <a:solidFill>
                  <a:schemeClr val="bg1"/>
                </a:solidFill>
              </a:rPr>
              <a:t>far beyond our vision, it’s stirring in our hearts,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The </a:t>
            </a:r>
            <a:r>
              <a:rPr lang="en-AU" dirty="0">
                <a:solidFill>
                  <a:schemeClr val="bg1"/>
                </a:solidFill>
              </a:rPr>
              <a:t>call to dream the future, to step out on the path.</a:t>
            </a: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Prophets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Inspired by ‘The Romero Prayer’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60492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06255"/>
            <a:ext cx="8534400" cy="2671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prophets, prophets of a future not our own.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Building </a:t>
            </a:r>
            <a:r>
              <a:rPr lang="en-AU" b="1" dirty="0">
                <a:solidFill>
                  <a:schemeClr val="bg1"/>
                </a:solidFill>
              </a:rPr>
              <a:t>for tomorrow, stone by stone.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Living </a:t>
            </a:r>
            <a:r>
              <a:rPr lang="en-AU" b="1" dirty="0">
                <a:solidFill>
                  <a:schemeClr val="bg1"/>
                </a:solidFill>
              </a:rPr>
              <a:t>for the reign of God, believing in the dream,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We </a:t>
            </a:r>
            <a:r>
              <a:rPr lang="en-AU" b="1" dirty="0">
                <a:solidFill>
                  <a:schemeClr val="bg1"/>
                </a:solidFill>
              </a:rPr>
              <a:t>are called to </a:t>
            </a:r>
            <a:r>
              <a:rPr lang="en-AU" b="1" dirty="0" smtClean="0">
                <a:solidFill>
                  <a:schemeClr val="bg1"/>
                </a:solidFill>
              </a:rPr>
              <a:t>be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Prophets, prophets of a future not our own.</a:t>
            </a:r>
            <a:endParaRPr lang="en-AU" dirty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11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667435" y="2102573"/>
            <a:ext cx="8657665" cy="26528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We’re searching for the future and striving for the goal.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Trusting in God’s promise, we’re helping new seeds grow.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We’re chosen for the journey, we’re called to lead the way.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We’re called to make a difference. 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We’re called to start today.</a:t>
            </a:r>
          </a:p>
          <a:p>
            <a:pPr marL="0" indent="0">
              <a:buNone/>
              <a:defRPr/>
            </a:pPr>
            <a:endParaRPr lang="en-AU" sz="32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>
              <a:buNone/>
              <a:defRPr/>
            </a:pPr>
            <a:endParaRPr lang="en-AU" sz="32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292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06255"/>
            <a:ext cx="8534400" cy="2671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prophets, prophets of a future not our own.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Building </a:t>
            </a:r>
            <a:r>
              <a:rPr lang="en-AU" b="1" dirty="0">
                <a:solidFill>
                  <a:schemeClr val="bg1"/>
                </a:solidFill>
              </a:rPr>
              <a:t>for tomorrow, stone by stone.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Living </a:t>
            </a:r>
            <a:r>
              <a:rPr lang="en-AU" b="1" dirty="0">
                <a:solidFill>
                  <a:schemeClr val="bg1"/>
                </a:solidFill>
              </a:rPr>
              <a:t>for the reign of God, believing in the dream,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We </a:t>
            </a:r>
            <a:r>
              <a:rPr lang="en-AU" b="1" dirty="0">
                <a:solidFill>
                  <a:schemeClr val="bg1"/>
                </a:solidFill>
              </a:rPr>
              <a:t>are called to </a:t>
            </a:r>
            <a:r>
              <a:rPr lang="en-AU" b="1" dirty="0" smtClean="0">
                <a:solidFill>
                  <a:schemeClr val="bg1"/>
                </a:solidFill>
              </a:rPr>
              <a:t>be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Prophets, prophets of a future not our own.</a:t>
            </a:r>
            <a:endParaRPr lang="en-AU" dirty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260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1816306"/>
            <a:ext cx="8458200" cy="3225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We are not Messiahs, just workers in the field.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We can’t do everything but we know that sets us free,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To do our best in the little things, to plant the tiny seeds,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To lay foundations down,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And one day with the grace of God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i="1" dirty="0">
                <a:solidFill>
                  <a:schemeClr val="bg1"/>
                </a:solidFill>
              </a:rPr>
              <a:t>The dream will be complete</a:t>
            </a:r>
            <a:r>
              <a:rPr lang="en-AU" i="1" dirty="0" smtClean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77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878986"/>
            <a:ext cx="8534400" cy="2671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prophets, prophets of a future not our own.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Building </a:t>
            </a:r>
            <a:r>
              <a:rPr lang="en-AU" b="1" dirty="0">
                <a:solidFill>
                  <a:schemeClr val="bg1"/>
                </a:solidFill>
              </a:rPr>
              <a:t>for tomorrow, stone by stone.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Living </a:t>
            </a:r>
            <a:r>
              <a:rPr lang="en-AU" b="1" dirty="0">
                <a:solidFill>
                  <a:schemeClr val="bg1"/>
                </a:solidFill>
              </a:rPr>
              <a:t>for the reign of God, believing in the dream,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We </a:t>
            </a:r>
            <a:r>
              <a:rPr lang="en-AU" b="1" dirty="0">
                <a:solidFill>
                  <a:schemeClr val="bg1"/>
                </a:solidFill>
              </a:rPr>
              <a:t>are called to </a:t>
            </a:r>
            <a:r>
              <a:rPr lang="en-AU" b="1" dirty="0" smtClean="0">
                <a:solidFill>
                  <a:schemeClr val="bg1"/>
                </a:solidFill>
              </a:rPr>
              <a:t>be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Prophets, prophets of a future not our own.</a:t>
            </a:r>
            <a:endParaRPr lang="en-AU" dirty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Prophets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Inspired by ‘The Romero Prayer’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2012, 2008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6656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319</Words>
  <Application>Microsoft Office PowerPoint</Application>
  <PresentationFormat>Widescreen</PresentationFormat>
  <Paragraphs>46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2015-12-22T03:32:08Z</dcterms:created>
  <dcterms:modified xsi:type="dcterms:W3CDTF">2016-02-04T11:19:21Z</dcterms:modified>
</cp:coreProperties>
</file>